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МБДОУ детский сад «Светлячок»                                    с. Хову-Аксы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800800" cy="175260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Подготовила:</a:t>
            </a:r>
          </a:p>
          <a:p>
            <a:pPr algn="r"/>
            <a:endParaRPr lang="ru-RU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Воспитатель общеразвивающей группы</a:t>
            </a:r>
          </a:p>
          <a:p>
            <a:pPr algn="r"/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Шораана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Васильевна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Дажылык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pic>
        <p:nvPicPr>
          <p:cNvPr id="4" name="Picture 2" descr="C:\Users\Заведующий\Pictures\happy-vector-kids_GkT5EYru__1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0" y="1916832"/>
            <a:ext cx="423354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88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Дидактическая игра по математике</a:t>
            </a:r>
            <a:endParaRPr lang="ru-RU" sz="4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Цель: Ознакомление детей с основными геометрическими фигурами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детей выделить фигур с помощью зрительного анализатора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в конец 3">
            <a:hlinkClick r:id="" action="ppaction://hlinkshowjump?jump=nextslide" highlightClick="1"/>
          </p:cNvPr>
          <p:cNvSpPr/>
          <p:nvPr/>
        </p:nvSpPr>
        <p:spPr>
          <a:xfrm>
            <a:off x="6300192" y="5805264"/>
            <a:ext cx="1440160" cy="72008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0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Screenshot_2017-02-01-22-15-33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7968" r="-1790" b="30755"/>
          <a:stretch/>
        </p:blipFill>
        <p:spPr bwMode="auto">
          <a:xfrm>
            <a:off x="304854" y="260648"/>
            <a:ext cx="8833067" cy="636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3булун куске" descr="C:\Users\User\Desktop\Screenshot_2017-02-01-22-15-3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6" t="39281" r="37060" b="47101"/>
          <a:stretch/>
        </p:blipFill>
        <p:spPr bwMode="auto">
          <a:xfrm>
            <a:off x="3551771" y="2025769"/>
            <a:ext cx="2227006" cy="2101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4булун куске" descr="C:\Users\User\Desktop\Screenshot_2017-02-01-22-15-3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2" t="39248" r="4314" b="47174"/>
          <a:stretch/>
        </p:blipFill>
        <p:spPr bwMode="auto">
          <a:xfrm>
            <a:off x="6410960" y="2025491"/>
            <a:ext cx="2197511" cy="209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круг куске" descr="C:\Users\User\Desktop\Screenshot_2017-02-01-22-15-3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" t="39439" r="71544" b="47174"/>
          <a:stretch/>
        </p:blipFill>
        <p:spPr bwMode="auto">
          <a:xfrm>
            <a:off x="627473" y="2038945"/>
            <a:ext cx="2056403" cy="2065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Блок-схема: процесс 13"/>
          <p:cNvSpPr/>
          <p:nvPr/>
        </p:nvSpPr>
        <p:spPr>
          <a:xfrm>
            <a:off x="3606419" y="1992965"/>
            <a:ext cx="2117710" cy="2065254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теугольник" descr="C:\Users\User\Desktop\Screenshot_2017-02-01-22-15-33.png">
            <a:hlinkClick r:id="" action="ppaction://noaction">
              <a:snd r:embed="rId2" name="wind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9" t="52884" r="69168" b="35736"/>
          <a:stretch/>
        </p:blipFill>
        <p:spPr bwMode="auto">
          <a:xfrm>
            <a:off x="627473" y="4132248"/>
            <a:ext cx="2374491" cy="1755417"/>
          </a:xfrm>
          <a:prstGeom prst="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4булун" descr="C:\Users\User\Desktop\Screenshot_2017-02-01-22-15-33.png">
            <a:hlinkClick r:id="" action="ppaction://noaction">
              <a:snd r:embed="rId2" name="wind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98" t="53875" r="39848" b="34653"/>
          <a:stretch/>
        </p:blipFill>
        <p:spPr bwMode="auto">
          <a:xfrm>
            <a:off x="3654132" y="4229578"/>
            <a:ext cx="1887793" cy="1769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круг" descr="C:\Users\User\Desktop\Screenshot_2017-02-01-22-15-33.png">
            <a:hlinkClick r:id="" action="ppaction://noaction">
              <a:snd r:embed="rId2" name="wind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72" t="53875" r="6014" b="33697"/>
          <a:stretch/>
        </p:blipFill>
        <p:spPr bwMode="auto">
          <a:xfrm>
            <a:off x="6503202" y="4229578"/>
            <a:ext cx="2005782" cy="1917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Управляющая кнопка: в конец 1">
            <a:hlinkClick r:id="" action="ppaction://hlinkshowjump?jump=nextslide" highlightClick="1"/>
          </p:cNvPr>
          <p:cNvSpPr/>
          <p:nvPr/>
        </p:nvSpPr>
        <p:spPr>
          <a:xfrm>
            <a:off x="7812360" y="6381328"/>
            <a:ext cx="796111" cy="43204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64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0.30937 -0.28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-1407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85185E-6 L 0.32014 -0.28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7" y="-1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-0.64375 -0.319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88" y="-1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Screenshot_2017-02-01-22-19-51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92" r="1092" b="45914"/>
          <a:stretch/>
        </p:blipFill>
        <p:spPr bwMode="auto">
          <a:xfrm>
            <a:off x="-85417" y="620449"/>
            <a:ext cx="9197292" cy="3702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User\Desktop\Screenshot_2017-02-01-22-19-5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07" t="31292" r="2357" b="57311"/>
          <a:stretch/>
        </p:blipFill>
        <p:spPr bwMode="auto">
          <a:xfrm>
            <a:off x="6605133" y="617451"/>
            <a:ext cx="2411760" cy="18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User\Desktop\Screenshot_2017-02-01-22-19-5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07" t="31292" r="2357" b="57311"/>
          <a:stretch/>
        </p:blipFill>
        <p:spPr bwMode="auto">
          <a:xfrm>
            <a:off x="6726181" y="2468612"/>
            <a:ext cx="2411760" cy="18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User\Desktop\Screenshot_2017-02-01-22-19-5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8" t="33981" r="86897" b="59300"/>
          <a:stretch/>
        </p:blipFill>
        <p:spPr bwMode="auto">
          <a:xfrm>
            <a:off x="1475656" y="4940403"/>
            <a:ext cx="1224136" cy="1332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User\Desktop\Screenshot_2017-02-01-22-19-5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8" t="33981" r="86897" b="59300"/>
          <a:stretch/>
        </p:blipFill>
        <p:spPr bwMode="auto">
          <a:xfrm>
            <a:off x="3948223" y="4940403"/>
            <a:ext cx="1224136" cy="1332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User\Desktop\Screenshot_2017-02-01-22-19-5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84" t="44291" r="47838" b="49032"/>
          <a:stretch/>
        </p:blipFill>
        <p:spPr bwMode="auto">
          <a:xfrm>
            <a:off x="6732240" y="4907359"/>
            <a:ext cx="1585022" cy="1332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Управляющая кнопка: в конец 7">
            <a:hlinkClick r:id="" action="ppaction://hlinkshowjump?jump=nextslide" highlightClick="1"/>
          </p:cNvPr>
          <p:cNvSpPr/>
          <p:nvPr/>
        </p:nvSpPr>
        <p:spPr>
          <a:xfrm>
            <a:off x="8220782" y="6374245"/>
            <a:ext cx="796111" cy="43204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20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0.25607 -0.284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95" y="-1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22222E-6 L 0.61823 -0.5680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3" y="-2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07864 -0.2599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24" y="-1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39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МБДОУ детский сад «Светлячок»                                    с. Хову-Аксы</vt:lpstr>
      <vt:lpstr>Дидактическая игра по математике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Заведующий</cp:lastModifiedBy>
  <cp:revision>11</cp:revision>
  <dcterms:created xsi:type="dcterms:W3CDTF">2017-02-01T19:45:17Z</dcterms:created>
  <dcterms:modified xsi:type="dcterms:W3CDTF">2020-04-30T08:21:03Z</dcterms:modified>
</cp:coreProperties>
</file>