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60" r:id="rId3"/>
    <p:sldId id="257" r:id="rId4"/>
    <p:sldId id="270" r:id="rId5"/>
    <p:sldId id="258" r:id="rId6"/>
    <p:sldId id="259" r:id="rId7"/>
    <p:sldId id="261" r:id="rId8"/>
    <p:sldId id="267" r:id="rId9"/>
    <p:sldId id="266" r:id="rId10"/>
    <p:sldId id="262" r:id="rId11"/>
    <p:sldId id="263" r:id="rId12"/>
    <p:sldId id="272" r:id="rId13"/>
    <p:sldId id="271" r:id="rId14"/>
    <p:sldId id="273" r:id="rId15"/>
    <p:sldId id="264" r:id="rId16"/>
    <p:sldId id="268" r:id="rId17"/>
    <p:sldId id="269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4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31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151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98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5802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56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20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8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9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1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9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1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9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52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2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DE8E2-7A73-4833-92FE-4BC8F00F4C0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68E876-F73C-46DA-A1BF-694F1E8FE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5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6" y="3202675"/>
            <a:ext cx="3480179" cy="304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797" y="1119117"/>
            <a:ext cx="10276763" cy="5131558"/>
          </a:xfrm>
        </p:spPr>
        <p:txBody>
          <a:bodyPr/>
          <a:lstStyle/>
          <a:p>
            <a:pPr lvl="0" algn="ctr">
              <a:spcBef>
                <a:spcPts val="1000"/>
              </a:spcBef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комбинированного вида №3 «Ручеёк»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г.Шагонар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НОД по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художественно-эстетическому 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развитию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(рисование)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тему:</a:t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«Зимние узоры»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Подготовила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воспитатель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старшей группы «Сказка»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Кыргыс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айзанак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Ниловна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агонар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2020г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9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6" y="177421"/>
            <a:ext cx="5586171" cy="350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1 (1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141" y="2565779"/>
            <a:ext cx="5504285" cy="406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34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137" y="1037230"/>
            <a:ext cx="87618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Физкультминутка “Снежинки”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веселые снежинки,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воздухе кружимся.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Дунул ветер - полетели, 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летели, мы летели,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на землю тихо сели.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Ветер снова набежал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снежинки все поднял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Закружились, полетели, 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на землю снова сели.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" y="612870"/>
            <a:ext cx="158115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99" y="3237832"/>
            <a:ext cx="1579001" cy="1426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013" y="323936"/>
            <a:ext cx="2381738" cy="2173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010" y="4664420"/>
            <a:ext cx="2247741" cy="1975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59" y="4844756"/>
            <a:ext cx="1579001" cy="1426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080" y="5613932"/>
            <a:ext cx="1188596" cy="10738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167" y="236755"/>
            <a:ext cx="926509" cy="8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5" y="222606"/>
            <a:ext cx="6059571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6" y="2644254"/>
            <a:ext cx="5682018" cy="411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71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3" b="35323"/>
          <a:stretch/>
        </p:blipFill>
        <p:spPr>
          <a:xfrm>
            <a:off x="395785" y="300250"/>
            <a:ext cx="5991367" cy="367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17015"/>
          <a:stretch/>
        </p:blipFill>
        <p:spPr>
          <a:xfrm rot="16200000">
            <a:off x="7179009" y="2013327"/>
            <a:ext cx="3836727" cy="585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4333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22741" r="12189" b="23500"/>
          <a:stretch/>
        </p:blipFill>
        <p:spPr>
          <a:xfrm rot="16200000">
            <a:off x="2736379" y="-1385250"/>
            <a:ext cx="5540992" cy="959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64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r="14798"/>
          <a:stretch/>
        </p:blipFill>
        <p:spPr>
          <a:xfrm>
            <a:off x="122828" y="230063"/>
            <a:ext cx="6755643" cy="361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583" y="2974511"/>
            <a:ext cx="6956139" cy="388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67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331" y="627797"/>
            <a:ext cx="9103057" cy="54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256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r="25640" b="43900"/>
          <a:stretch/>
        </p:blipFill>
        <p:spPr>
          <a:xfrm>
            <a:off x="1241946" y="805218"/>
            <a:ext cx="8188657" cy="423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46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64525"/>
            <a:ext cx="9967920" cy="4976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409433"/>
            <a:ext cx="9681317" cy="5631929"/>
          </a:xfrm>
        </p:spPr>
        <p:txBody>
          <a:bodyPr>
            <a:normAutofit fontScale="92500" lnSpcReduction="10000"/>
          </a:bodyPr>
          <a:lstStyle/>
          <a:p>
            <a:pPr marL="0" indent="0" algn="ctr" fontAlgn="base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«Зимние узоры»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sz="12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Ведущая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художественно-эстетическая</a:t>
            </a:r>
            <a:endParaRPr lang="ru-RU" sz="24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продолжать знакомить детей с нетрадиционной техникой рисования  манной крупой и клеем. Формировать художественный вкус у детей, развивать творческий потенциал. 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1.Образовательные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продолжать формировать умения сравнивать образы с геометрическими фигурами. Закреплять представление о временах года. Упражнять в умении рисовать завиточки, кружочки, правильно держать кисточку. 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2.Развивающие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развивать у детей творческое воображение, фантазию. 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3.Воспитательные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воспитывать любовь к красоте родной природы, уважение друг к другу. Вызвать интерес к созданию образа морозных узоров  с помощью нетрадиционной техники рисования.</a:t>
            </a:r>
            <a:endParaRPr lang="ru-RU" sz="24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6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1" y="177421"/>
            <a:ext cx="10549718" cy="6537278"/>
          </a:xfr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Виды деятельности: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игровая, познавательная, продуктивная, речевая, двигательная.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приёмы: 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+mj-lt"/>
              <a:buAutoNum type="arabicParenR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Словесные (объяснения, разъяснения);</a:t>
            </a:r>
            <a:endParaRPr lang="ru-RU" sz="2400" dirty="0">
              <a:solidFill>
                <a:srgbClr val="0070C0"/>
              </a:solidFill>
            </a:endParaRPr>
          </a:p>
          <a:p>
            <a:pPr lvl="0">
              <a:buFont typeface="+mj-lt"/>
              <a:buAutoNum type="arabicParenR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Наглядный (показ демонстрационного материала, образца, приемов и последовательности рисования);</a:t>
            </a:r>
            <a:endParaRPr lang="ru-RU" sz="2400" dirty="0">
              <a:solidFill>
                <a:srgbClr val="0070C0"/>
              </a:solidFill>
            </a:endParaRPr>
          </a:p>
          <a:p>
            <a:pPr lvl="0">
              <a:buFont typeface="+mj-lt"/>
              <a:buAutoNum type="arabicParenR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Игровой (в организационной части, по ходу образовательной деятельности);</a:t>
            </a:r>
            <a:endParaRPr lang="ru-RU" sz="2400" dirty="0">
              <a:solidFill>
                <a:srgbClr val="0070C0"/>
              </a:solidFill>
            </a:endParaRPr>
          </a:p>
          <a:p>
            <a:pPr lvl="0">
              <a:buFont typeface="+mj-lt"/>
              <a:buAutoNum type="arabicParenR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Практический (выполнение заданий и рисование в ходе образовательной деятельности)</a:t>
            </a:r>
            <a:endParaRPr lang="ru-RU" sz="2400" dirty="0">
              <a:solidFill>
                <a:srgbClr val="0070C0"/>
              </a:solidFill>
            </a:endParaRPr>
          </a:p>
          <a:p>
            <a:pPr marL="0" indent="0" fontAlgn="base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 и оборудование: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 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ПК для показа презентации «Зимние узоры», цветной картон темных тонов, клей ПВА, манная крупа, образец.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Раздаточные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картон темных тонов, клей ПВА (тарелочки), поднос с манной крупой, кисточки, салфетки, подставка под кисточки, карандаш простой.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Наблюдение на прогулке за формой и структурой снежинок; Заучивание стихотворения о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Словарная работа: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Иней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42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368490"/>
            <a:ext cx="9266830" cy="567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15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581" y="696035"/>
            <a:ext cx="7956645" cy="521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653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448" y="354842"/>
            <a:ext cx="5295331" cy="3957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072" y="4626590"/>
            <a:ext cx="5745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3385" fontAlgn="base"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Чьи рисунки на окне </a:t>
            </a:r>
            <a:endParaRPr lang="ru-RU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3385" fontAlgn="base"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узор на хрустале? </a:t>
            </a:r>
            <a:endParaRPr lang="ru-RU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3385" fontAlgn="base"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Щиплет всякого за нос </a:t>
            </a:r>
            <a:endParaRPr lang="ru-RU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Зимний дедушка…</a:t>
            </a:r>
            <a:r>
              <a:rPr lang="ru-RU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(Мороз)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4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70" y="0"/>
            <a:ext cx="5923236" cy="406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1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607" y="2838735"/>
            <a:ext cx="5773002" cy="401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95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" y="177420"/>
            <a:ext cx="5445457" cy="3875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72" y="2743200"/>
            <a:ext cx="6032311" cy="3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3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182"/>
            <a:ext cx="5540991" cy="3889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740" y="2688609"/>
            <a:ext cx="6509982" cy="41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6675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</TotalTime>
  <Words>42</Words>
  <Application>Microsoft Office PowerPoint</Application>
  <PresentationFormat>Широкоэкранный</PresentationFormat>
  <Paragraphs>30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UI</vt:lpstr>
      <vt:lpstr>Times New Roman</vt:lpstr>
      <vt:lpstr>Trebuchet MS</vt:lpstr>
      <vt:lpstr>Wingdings 3</vt:lpstr>
      <vt:lpstr>Грань</vt:lpstr>
      <vt:lpstr>Муниципальное автономное дошкольное образовательное учреждение детский сад комбинированного вида №3 «Ручеёк» г.Шагонар  НОД по художественно-эстетическому  развитию (рисование) на тему:  «Зимние узоры»                                                                                                    Подготовила: воспитатель                                                                                         старшей группы «Сказка»                                                                                           Кыргыс Сайзанак Ниловна Шагонар, 2020г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комбинированного вида №3 «Ручеёк» г.Шагонар  НОД по художественно-эстетическому  развитию (рисование) на тему:  «Зимние узоры»                                                                                                    Подготовила: воспитатель                                                                                         подготовительной группы                                                                                    Куулар Ая Дамбаевна </dc:title>
  <dc:creator>user</dc:creator>
  <cp:lastModifiedBy>user</cp:lastModifiedBy>
  <cp:revision>12</cp:revision>
  <dcterms:created xsi:type="dcterms:W3CDTF">2020-12-08T04:48:00Z</dcterms:created>
  <dcterms:modified xsi:type="dcterms:W3CDTF">2020-12-08T05:54:16Z</dcterms:modified>
</cp:coreProperties>
</file>